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6" r:id="rId2"/>
    <p:sldId id="272" r:id="rId3"/>
    <p:sldId id="273" r:id="rId4"/>
    <p:sldId id="274" r:id="rId5"/>
    <p:sldId id="27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FE2FF"/>
    <a:srgbClr val="FFCC99"/>
    <a:srgbClr val="FFCC00"/>
    <a:srgbClr val="CCFF66"/>
    <a:srgbClr val="00CCFF"/>
    <a:srgbClr val="FF99CC"/>
    <a:srgbClr val="37F22E"/>
    <a:srgbClr val="00FF00"/>
    <a:srgbClr val="004FEE"/>
    <a:srgbClr val="FF66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1" autoAdjust="0"/>
    <p:restoredTop sz="94610" autoAdjust="0"/>
  </p:normalViewPr>
  <p:slideViewPr>
    <p:cSldViewPr>
      <p:cViewPr varScale="1">
        <p:scale>
          <a:sx n="70" d="100"/>
          <a:sy n="70" d="100"/>
        </p:scale>
        <p:origin x="-5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ru-RU" smtClean="0"/>
              <a:t>Биганина Н.В., Сарычева В.В.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5C688C-E620-4D80-8BD8-4E2DAA412135}" type="datetimeFigureOut">
              <a:rPr lang="ru-RU" smtClean="0"/>
              <a:pPr/>
              <a:t>11.08.2016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8994F8-293F-4F1E-9B5A-7F1F30C6671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ru-RU" smtClean="0"/>
              <a:t>Биганина Н.В., Сарычева В.В.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516C72-7FE4-4C33-9A08-6957237FB773}" type="datetimeFigureOut">
              <a:rPr lang="ru-RU" smtClean="0"/>
              <a:pPr/>
              <a:t>11.08.2016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961092-76E1-4A52-A9E7-63885BC8F9E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2B094-1DFF-4F8A-81F3-067BC1904DAF}" type="datetime1">
              <a:rPr lang="ru-RU" smtClean="0"/>
              <a:pPr/>
              <a:t>11.08.2016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Биганина Н.В., Сарычева В.В.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CC3C2-96E1-4E31-AC35-A1488A064F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635A9-468A-4C04-A983-CDFD6EB8EFA3}" type="datetime1">
              <a:rPr lang="ru-RU" smtClean="0"/>
              <a:pPr/>
              <a:t>11.08.2016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Биганина Н.В., Сарычева В.В.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CC3C2-96E1-4E31-AC35-A1488A064F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BFAE9-6629-4B4A-9DF0-8F5F80250E3C}" type="datetime1">
              <a:rPr lang="ru-RU" smtClean="0"/>
              <a:pPr/>
              <a:t>11.08.2016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Биганина Н.В., Сарычева В.В.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CC3C2-96E1-4E31-AC35-A1488A064F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9D9DA-3A3C-4A76-9B41-FAD1119A2BD6}" type="datetime1">
              <a:rPr lang="ru-RU" smtClean="0"/>
              <a:pPr/>
              <a:t>11.08.2016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Биганина Н.В., Сарычева В.В.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CC3C2-96E1-4E31-AC35-A1488A064F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4C6F2-9F78-4061-B3BC-BBD0939B8C61}" type="datetime1">
              <a:rPr lang="ru-RU" smtClean="0"/>
              <a:pPr/>
              <a:t>11.08.2016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Биганина Н.В., Сарычева В.В.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CC3C2-96E1-4E31-AC35-A1488A064F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8167F-F69B-4FE8-AFA3-A62A4F192919}" type="datetime1">
              <a:rPr lang="ru-RU" smtClean="0"/>
              <a:pPr/>
              <a:t>11.08.2016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Биганина Н.В., Сарычева В.В.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CC3C2-96E1-4E31-AC35-A1488A064F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B434F-F17A-4B03-8D29-D3A594A91273}" type="datetime1">
              <a:rPr lang="ru-RU" smtClean="0"/>
              <a:pPr/>
              <a:t>11.08.2016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Биганина Н.В., Сарычева В.В.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CC3C2-96E1-4E31-AC35-A1488A064F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554E9-3DBD-432B-9DB8-B1244738FA4A}" type="datetime1">
              <a:rPr lang="ru-RU" smtClean="0"/>
              <a:pPr/>
              <a:t>11.08.2016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Биганина Н.В., Сарычева В.В.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CC3C2-96E1-4E31-AC35-A1488A064F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E3734-031A-4D78-A19E-2FC7DFC423FA}" type="datetime1">
              <a:rPr lang="ru-RU" smtClean="0"/>
              <a:pPr/>
              <a:t>11.08.2016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Биганина Н.В., Сарычева В.В.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CC3C2-96E1-4E31-AC35-A1488A064F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C182B-687E-411A-BE12-489FBE5FBEB8}" type="datetime1">
              <a:rPr lang="ru-RU" smtClean="0"/>
              <a:pPr/>
              <a:t>11.08.2016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Биганина Н.В., Сарычева В.В.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CC3C2-96E1-4E31-AC35-A1488A064F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F3013-5D63-45DE-BD29-9B397BFD8CEB}" type="datetime1">
              <a:rPr lang="ru-RU" smtClean="0"/>
              <a:pPr/>
              <a:t>11.08.2016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Биганина Н.В., Сарычева В.В.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CC3C2-96E1-4E31-AC35-A1488A064F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CC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FB7B81-6956-4615-8D3F-C060D00403AE}" type="datetime1">
              <a:rPr lang="ru-RU" smtClean="0"/>
              <a:pPr/>
              <a:t>11.08.2016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Биганина Н.В., Сарычева В.В.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3CC3C2-96E1-4E31-AC35-A1488A064F9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1133303_html_m4b3865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475656" y="1340768"/>
            <a:ext cx="4824536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Лето – прекрасная пора!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Рисунок 4" descr="DSCN408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67744" y="2996952"/>
            <a:ext cx="4680520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1133303_html_m4b3865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75656" y="1124744"/>
            <a:ext cx="28083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Доброе лето!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Доброе лето!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Сколько тепла в нем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сколько в нем света!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DSCN40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3356992"/>
            <a:ext cx="3528392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DSCN408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27984" y="2708920"/>
            <a:ext cx="3672408" cy="3528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1133303_html_m4b3865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436096" y="3284984"/>
            <a:ext cx="25202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Солнышко над крышей,</a:t>
            </a:r>
          </a:p>
          <a:p>
            <a:pPr>
              <a:lnSpc>
                <a:spcPct val="150000"/>
              </a:lnSpc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Тень прохладой дышит,</a:t>
            </a:r>
          </a:p>
          <a:p>
            <a:pPr>
              <a:lnSpc>
                <a:spcPct val="150000"/>
              </a:lnSpc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 траве цветочки,</a:t>
            </a:r>
          </a:p>
          <a:p>
            <a:pPr>
              <a:lnSpc>
                <a:spcPct val="150000"/>
              </a:lnSpc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 кустах листочки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DSCN408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1428736"/>
            <a:ext cx="4385648" cy="41434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1133303_html_m4b3865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99592" y="3789040"/>
            <a:ext cx="2808312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Мы зарядку любим очень. 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Каждый стать здоровым хочет. 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Сильным смелым вырастать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 в игре не отставать!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DSCN399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908720"/>
            <a:ext cx="4392488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DSCN399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3968" y="3501008"/>
            <a:ext cx="3816424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P703Cfr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366</TotalTime>
  <Words>42</Words>
  <Application>Microsoft Office PowerPoint</Application>
  <PresentationFormat>Экран (4:3)</PresentationFormat>
  <Paragraphs>10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Слайд 2</vt:lpstr>
      <vt:lpstr>Слайд 3</vt:lpstr>
      <vt:lpstr>Слайд 4</vt:lpstr>
      <vt:lpstr>Слайд 5</vt:lpstr>
    </vt:vector>
  </TitlesOfParts>
  <Company>ASRock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Книжкина больница</dc:title>
  <dc:creator>Владимир</dc:creator>
  <cp:lastModifiedBy>GEG</cp:lastModifiedBy>
  <cp:revision>52</cp:revision>
  <dcterms:created xsi:type="dcterms:W3CDTF">2010-05-10T08:31:23Z</dcterms:created>
  <dcterms:modified xsi:type="dcterms:W3CDTF">2016-08-11T10:19:40Z</dcterms:modified>
</cp:coreProperties>
</file>